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65" r:id="rId7"/>
    <p:sldId id="264" r:id="rId8"/>
    <p:sldId id="266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1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77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15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33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66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31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8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7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57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29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32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9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B3A6-C43A-4F78-A2A8-6CB986B9AE03}" type="datetimeFigureOut">
              <a:rPr lang="nl-NL" smtClean="0"/>
              <a:t>20-1-2024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E8BA3-2F70-4F43-8FFB-A5C3619550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57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6170"/>
            <a:ext cx="9144000" cy="1984928"/>
          </a:xfrm>
        </p:spPr>
        <p:txBody>
          <a:bodyPr/>
          <a:lstStyle/>
          <a:p>
            <a:r>
              <a:rPr lang="nl-NL" dirty="0" smtClean="0">
                <a:solidFill>
                  <a:srgbClr val="FFFF00"/>
                </a:solidFill>
              </a:rPr>
              <a:t>Eigen data niet meer op de C:\ schijf opslaan.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>
                <a:solidFill>
                  <a:srgbClr val="FF0000"/>
                </a:solidFill>
              </a:rPr>
              <a:t>De fout van Windows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16464" y="2936657"/>
            <a:ext cx="113590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FFFF00"/>
                </a:solidFill>
              </a:rPr>
              <a:t>Bij een verse installatie van </a:t>
            </a:r>
            <a:r>
              <a:rPr lang="nl-NL" dirty="0" err="1" smtClean="0">
                <a:solidFill>
                  <a:srgbClr val="FFFF00"/>
                </a:solidFill>
              </a:rPr>
              <a:t>window</a:t>
            </a:r>
            <a:r>
              <a:rPr lang="nl-NL" dirty="0" smtClean="0">
                <a:solidFill>
                  <a:srgbClr val="FFFF00"/>
                </a:solidFill>
              </a:rPr>
              <a:t> staat alles op de C:\ schijf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FFFF00"/>
                </a:solidFill>
              </a:rPr>
              <a:t>Ook bij aanschaf van een pc of laptop waar een 2</a:t>
            </a:r>
            <a:r>
              <a:rPr lang="nl-NL" baseline="30000" dirty="0" smtClean="0">
                <a:solidFill>
                  <a:srgbClr val="FFFF00"/>
                </a:solidFill>
              </a:rPr>
              <a:t>e</a:t>
            </a:r>
            <a:r>
              <a:rPr lang="nl-NL" dirty="0" smtClean="0">
                <a:solidFill>
                  <a:srgbClr val="FFFF00"/>
                </a:solidFill>
              </a:rPr>
              <a:t> schijf of partitie aanwezig is zal deze meestal onbenut leeg blijven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FFFF00"/>
                </a:solidFill>
              </a:rPr>
              <a:t>Windows heeft de mogelijkheden om alles op een andere schijf op te slaan, maar standaard staat dit niet 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FFFF00"/>
                </a:solidFill>
              </a:rPr>
              <a:t>Dus bij de meeste mensen staat alles op een veel te volle C:\ schijf en daarnaast staat een ongebruikte D:\ schijf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>
                <a:solidFill>
                  <a:srgbClr val="FFFF00"/>
                </a:solidFill>
              </a:rPr>
              <a:t>Via Instellingen.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32514" y="3145871"/>
            <a:ext cx="10355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FF00"/>
                </a:solidFill>
              </a:rPr>
              <a:t>Vroeger was er 1 methode om je eigen data naar een andere schijf te zetten.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FF00"/>
                </a:solidFill>
              </a:rPr>
              <a:t>In al hun wijsheid heeft </a:t>
            </a:r>
            <a:r>
              <a:rPr lang="nl-BE" dirty="0" err="1" smtClean="0">
                <a:solidFill>
                  <a:srgbClr val="FFFF00"/>
                </a:solidFill>
              </a:rPr>
              <a:t>microsoft</a:t>
            </a:r>
            <a:r>
              <a:rPr lang="nl-BE" dirty="0" smtClean="0">
                <a:solidFill>
                  <a:srgbClr val="FFFF00"/>
                </a:solidFill>
              </a:rPr>
              <a:t> in de latere </a:t>
            </a:r>
            <a:r>
              <a:rPr lang="nl-BE" dirty="0" err="1" smtClean="0">
                <a:solidFill>
                  <a:srgbClr val="FFFF00"/>
                </a:solidFill>
              </a:rPr>
              <a:t>window</a:t>
            </a:r>
            <a:r>
              <a:rPr lang="nl-BE" dirty="0" smtClean="0">
                <a:solidFill>
                  <a:srgbClr val="FFFF00"/>
                </a:solidFill>
              </a:rPr>
              <a:t> versies dit aangepast en vereenvoudigd.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FF00"/>
                </a:solidFill>
              </a:rPr>
              <a:t>Alleen de oude methode is blijven bestaan en om alles goed te laten werken is het nu eigenlijk nodig om beide instellingen te doen.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FF00"/>
                </a:solidFill>
              </a:rPr>
              <a:t>Tot zo ver dus hun wijsheid…..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rgbClr val="FFFF00"/>
                </a:solidFill>
              </a:rPr>
              <a:t>Wat moeten we verplaatsen</a:t>
            </a:r>
            <a:endParaRPr lang="en-US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2927758" y="3167864"/>
            <a:ext cx="8019875" cy="147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dirty="0" smtClean="0">
                <a:solidFill>
                  <a:srgbClr val="FFFF00"/>
                </a:solidFill>
              </a:rPr>
              <a:t>Dit zijn de belangrijkste directories die we moeten verplaatsen om al onze eigen files op de andere schijf te zetten.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53" y="3070371"/>
            <a:ext cx="2073145" cy="324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90569" y="813732"/>
            <a:ext cx="10737908" cy="415498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De beste volgorde om de instellingen te wijzigen is</a:t>
            </a:r>
          </a:p>
          <a:p>
            <a:r>
              <a:rPr lang="nl-BE" sz="2400" dirty="0" smtClean="0"/>
              <a:t>Eerst de nieuwe methode, omdat deze op de andere schijf de directories aanmaakt</a:t>
            </a:r>
          </a:p>
          <a:p>
            <a:r>
              <a:rPr lang="nl-BE" sz="2400" dirty="0" smtClean="0"/>
              <a:t>Nadeel, deze methode kopieert reeds bestaande bestanden niet mee.</a:t>
            </a:r>
          </a:p>
          <a:p>
            <a:endParaRPr lang="nl-BE" sz="2400" dirty="0"/>
          </a:p>
          <a:p>
            <a:r>
              <a:rPr lang="nl-BE" sz="2400" dirty="0" smtClean="0"/>
              <a:t>Nadien de oude methode.</a:t>
            </a:r>
          </a:p>
          <a:p>
            <a:r>
              <a:rPr lang="nl-BE" sz="2400" dirty="0" smtClean="0"/>
              <a:t>Deze maakt geen nieuwe directories aan (maar dat is nu reeds gebeurd door de eerste methode</a:t>
            </a:r>
          </a:p>
          <a:p>
            <a:r>
              <a:rPr lang="nl-BE" sz="2400" dirty="0" smtClean="0"/>
              <a:t>Maar nu worden wel de reeds bestaande files overgebracht naar de andere schijf.</a:t>
            </a:r>
          </a:p>
          <a:p>
            <a:endParaRPr lang="nl-BE" sz="2400" dirty="0"/>
          </a:p>
          <a:p>
            <a:r>
              <a:rPr lang="nl-BE" sz="2400" dirty="0" smtClean="0"/>
              <a:t>Dus hier hadden de programmeurs van Microsoft (die in staat zijn om AI te programmeren) wel een beetje meer hun best mogen doen.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53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70109" y="369116"/>
            <a:ext cx="10251781" cy="175432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Dan nu eerst de nieuwe methode</a:t>
            </a:r>
          </a:p>
          <a:p>
            <a:r>
              <a:rPr lang="nl-BE" dirty="0" smtClean="0"/>
              <a:t>Win 10 en 11 verschillen niet veel voor deze methode.</a:t>
            </a:r>
          </a:p>
          <a:p>
            <a:r>
              <a:rPr lang="nl-BE" dirty="0" smtClean="0"/>
              <a:t>De vensters hier zijn genomen van Win 11</a:t>
            </a:r>
          </a:p>
          <a:p>
            <a:endParaRPr lang="nl-BE" dirty="0"/>
          </a:p>
          <a:p>
            <a:r>
              <a:rPr lang="nl-BE" dirty="0" smtClean="0"/>
              <a:t>Instellingen.. Systeem… Opslag… Geavanceerde opslaginstellingen… Waar nieuwe inhoud wordt opgeslagen</a:t>
            </a:r>
          </a:p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9" y="2123442"/>
            <a:ext cx="7677784" cy="454314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502617" y="2683102"/>
            <a:ext cx="5392397" cy="203132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Vul hier voor elk item de gewenste schijf in.</a:t>
            </a:r>
          </a:p>
          <a:p>
            <a:r>
              <a:rPr lang="nl-BE" dirty="0" smtClean="0"/>
              <a:t>In dit voorbeeld wordt nu op de SSD-Data (D)</a:t>
            </a:r>
          </a:p>
          <a:p>
            <a:r>
              <a:rPr lang="nl-BE" dirty="0" smtClean="0"/>
              <a:t>Een directory (Gebruiker of anders de naam van de gebruiker) aangemaakt met daarin de directories.</a:t>
            </a:r>
          </a:p>
          <a:p>
            <a:endParaRPr lang="nl-BE" dirty="0"/>
          </a:p>
          <a:p>
            <a:r>
              <a:rPr lang="nl-BE" dirty="0" smtClean="0"/>
              <a:t>Files die reeds op de C:\ schijf staan blijven daar staan.</a:t>
            </a:r>
          </a:p>
          <a:p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919" y="4720090"/>
            <a:ext cx="2677819" cy="12432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9738" y="4720090"/>
            <a:ext cx="1422900" cy="16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452785" y="692209"/>
            <a:ext cx="7161641" cy="92333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Om alles volledig in orde te zetten passen we nu de oude methode toe.</a:t>
            </a:r>
          </a:p>
          <a:p>
            <a:r>
              <a:rPr lang="nl-BE" dirty="0" smtClean="0"/>
              <a:t>Deze is iets omslachtiger.  De uitleg doen we met de directory Downloads. </a:t>
            </a:r>
          </a:p>
          <a:p>
            <a:r>
              <a:rPr lang="nl-BE" dirty="0" smtClean="0"/>
              <a:t>Dit moet dan voor al de andere herhaald worden.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8" y="1615539"/>
            <a:ext cx="4768553" cy="514809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98391" y="1615539"/>
            <a:ext cx="6379084" cy="203132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Op de C:\Gebruikers\Downloads   rechter muisknop, eigenschappen</a:t>
            </a:r>
          </a:p>
          <a:p>
            <a:r>
              <a:rPr lang="nl-BE" dirty="0" smtClean="0"/>
              <a:t>Tabblad locatie </a:t>
            </a:r>
            <a:r>
              <a:rPr lang="nl-BE" dirty="0" smtClean="0"/>
              <a:t>Kies nu Verplaatsen en kies de directory die in de vorige methode reeds is aangemaakt.</a:t>
            </a:r>
          </a:p>
          <a:p>
            <a:r>
              <a:rPr lang="nl-BE" dirty="0" smtClean="0"/>
              <a:t>Nu Toepassen en het verplaatsen wordt </a:t>
            </a:r>
            <a:r>
              <a:rPr lang="nl-BE" smtClean="0"/>
              <a:t>uitgevoerd.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OPGEPAST dat je voor deze methode de juiste directories kiest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kstvak 1"/>
          <p:cNvSpPr txBox="1"/>
          <p:nvPr/>
        </p:nvSpPr>
        <p:spPr>
          <a:xfrm>
            <a:off x="4174929" y="3045204"/>
            <a:ext cx="3842142" cy="156966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sz="9600" dirty="0" smtClean="0"/>
              <a:t>gedaan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780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458</Words>
  <Application>Microsoft Office PowerPoint</Application>
  <PresentationFormat>Breedbeeld</PresentationFormat>
  <Paragraphs>44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Eigen data niet meer op de C:\ schijf opslaan.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 data niet meer op de C schijf opslaan.</dc:title>
  <dc:creator>Mijn Dokument</dc:creator>
  <cp:lastModifiedBy>Herman Hollebosch</cp:lastModifiedBy>
  <cp:revision>19</cp:revision>
  <dcterms:created xsi:type="dcterms:W3CDTF">2022-07-20T10:40:18Z</dcterms:created>
  <dcterms:modified xsi:type="dcterms:W3CDTF">2024-01-20T11:24:39Z</dcterms:modified>
</cp:coreProperties>
</file>